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2" r:id="rId3"/>
    <p:sldId id="273" r:id="rId4"/>
    <p:sldId id="276" r:id="rId5"/>
    <p:sldId id="277" r:id="rId6"/>
    <p:sldId id="278" r:id="rId7"/>
    <p:sldId id="274" r:id="rId8"/>
    <p:sldId id="275" r:id="rId9"/>
  </p:sldIdLst>
  <p:sldSz cx="9144000" cy="6858000" type="screen4x3"/>
  <p:notesSz cx="6858000" cy="9144000"/>
  <p:custDataLst>
    <p:tags r:id="rId12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02F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23" autoAdjust="0"/>
  </p:normalViewPr>
  <p:slideViewPr>
    <p:cSldViewPr showGuides="1">
      <p:cViewPr varScale="1">
        <p:scale>
          <a:sx n="67" d="100"/>
          <a:sy n="67" d="100"/>
        </p:scale>
        <p:origin x="528" y="60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C2E8A8-AD65-43DA-AE63-832BD0ABDF9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085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A7A0D3-18F7-4EB4-8119-8D90434F39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34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A0D3-18F7-4EB4-8119-8D90434F397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772816"/>
            <a:ext cx="7272337" cy="4105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03609-8D9E-4905-AF50-573E41188F19}" type="datetime1">
              <a:rPr kumimoji="0" lang="sv-FI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30.9.2016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Åbo Akademi | Domkyrkotorget 3 | 20500 Åbo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55B7E1-24AC-4BC5-89FF-89B0C12C9BE8}" type="slidenum"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035500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476250"/>
            <a:ext cx="727233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700213"/>
            <a:ext cx="727233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67625" y="6553200"/>
            <a:ext cx="865188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81903A-9A90-434E-AACC-CAB27A8179CC}" type="datetime1">
              <a:rPr kumimoji="0" lang="sv-FI" sz="1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30.9.2016</a:t>
            </a:fld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9975" y="6553200"/>
            <a:ext cx="5327650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err="1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Åbo Akademi | Domkyrkotorget 3 | 20500 Åbo</a:t>
            </a:r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51613"/>
            <a:ext cx="4318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58FD3-F21E-4809-B164-08AAC2B69349}" type="slidenum"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103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60350"/>
            <a:ext cx="7175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47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A0002F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0002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Give a Presentation ?</a:t>
            </a:r>
            <a:br>
              <a:rPr lang="en-US" dirty="0"/>
            </a:br>
            <a:r>
              <a:rPr lang="en-US" sz="2400" dirty="0"/>
              <a:t>Jerker </a:t>
            </a:r>
            <a:r>
              <a:rPr lang="en-US" sz="2400" dirty="0" err="1"/>
              <a:t>Björkqvist</a:t>
            </a:r>
            <a:endParaRPr lang="en-US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367631" y="1725491"/>
            <a:ext cx="7272337" cy="4249737"/>
          </a:xfrm>
        </p:spPr>
        <p:txBody>
          <a:bodyPr/>
          <a:lstStyle/>
          <a:p>
            <a:r>
              <a:rPr lang="en-US" dirty="0"/>
              <a:t>Inspired by</a:t>
            </a:r>
          </a:p>
          <a:p>
            <a:pPr lvl="1"/>
            <a:r>
              <a:rPr lang="en-US" dirty="0"/>
              <a:t>Fred Harris</a:t>
            </a:r>
          </a:p>
          <a:p>
            <a:pPr lvl="2"/>
            <a:r>
              <a:rPr lang="en-US" dirty="0"/>
              <a:t>Stolen </a:t>
            </a:r>
            <a:r>
              <a:rPr lang="en-US" dirty="0" err="1"/>
              <a:t>powerpoint</a:t>
            </a:r>
            <a:r>
              <a:rPr lang="en-US" dirty="0"/>
              <a:t> ;)</a:t>
            </a:r>
          </a:p>
          <a:p>
            <a:pPr lvl="1"/>
            <a:r>
              <a:rPr lang="en-US" dirty="0"/>
              <a:t>Patrick Gallagher</a:t>
            </a:r>
          </a:p>
          <a:p>
            <a:pPr lvl="2"/>
            <a:r>
              <a:rPr lang="en-US" dirty="0"/>
              <a:t>Presentations Skills in English</a:t>
            </a:r>
          </a:p>
          <a:p>
            <a:pPr marL="914400" lvl="2" indent="0">
              <a:buNone/>
            </a:pPr>
            <a:r>
              <a:rPr lang="en-US" dirty="0"/>
              <a:t>	(ÅA Short Course)</a:t>
            </a:r>
          </a:p>
          <a:p>
            <a:pPr lvl="2"/>
            <a:r>
              <a:rPr lang="en-US" dirty="0"/>
              <a:t>Stolen ideas….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Andersson</a:t>
            </a:r>
            <a:endParaRPr lang="en-US" dirty="0"/>
          </a:p>
          <a:p>
            <a:pPr lvl="2"/>
            <a:r>
              <a:rPr lang="en-US" dirty="0"/>
              <a:t>TED talks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Åbo Akademi University - Domkyrkotorget 3 - 20500 Åbo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736D-518F-4F1B-A676-9909F9A00FE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http://t2.gstatic.com/images?q=tbn:ANd9GcTWlolumVpQHuTNSX_hIT5RaUqW9HLX-vWC-znSqjwsQGleikL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93" y="4118592"/>
            <a:ext cx="2545457" cy="22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8235" y="1654695"/>
            <a:ext cx="1391366" cy="211762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Many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813" y="1700808"/>
            <a:ext cx="7272337" cy="4105051"/>
          </a:xfrm>
        </p:spPr>
        <p:txBody>
          <a:bodyPr/>
          <a:lstStyle/>
          <a:p>
            <a:r>
              <a:rPr lang="en-US" dirty="0"/>
              <a:t>What makes a good presentation?</a:t>
            </a:r>
          </a:p>
          <a:p>
            <a:r>
              <a:rPr lang="en-US" dirty="0"/>
              <a:t>How to make good use of visuals</a:t>
            </a:r>
          </a:p>
          <a:p>
            <a:r>
              <a:rPr lang="en-US" dirty="0"/>
              <a:t>Body language - presenting a positive image</a:t>
            </a:r>
          </a:p>
          <a:p>
            <a:r>
              <a:rPr lang="en-US" dirty="0"/>
              <a:t>Useful words, phrases and the structure of presentations</a:t>
            </a:r>
          </a:p>
          <a:p>
            <a:r>
              <a:rPr lang="en-US" dirty="0"/>
              <a:t>Technical aids – Slides, video, other equipment</a:t>
            </a:r>
            <a:br>
              <a:rPr lang="en-US" dirty="0"/>
            </a:b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139C-1746-4B23-AEFB-89DCD322F451}" type="datetime1">
              <a:rPr lang="sv-FI" smtClean="0"/>
              <a:pPr/>
              <a:t>30.9.2016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Åbo Akademi University - Domkyrkotorget 3 - 20500 Åbo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246-7305-4542-B28A-6FD267381DA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46839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Common to all Rhetoric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813" y="1556792"/>
            <a:ext cx="7272337" cy="4392612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May it be oral presentations, written work (Journals, newpapers, books), political debate:</a:t>
            </a:r>
          </a:p>
          <a:p>
            <a:r>
              <a:rPr lang="fi-FI" dirty="0"/>
              <a:t>Good things come in 3’s</a:t>
            </a:r>
          </a:p>
          <a:p>
            <a:pPr lvl="1"/>
            <a:r>
              <a:rPr lang="fi-FI" dirty="0"/>
              <a:t>I’m handsome, well educated and have good sense om humor ....;)</a:t>
            </a:r>
          </a:p>
          <a:p>
            <a:r>
              <a:rPr lang="fi-FI" dirty="0"/>
              <a:t>Thats go into your presentations too</a:t>
            </a:r>
          </a:p>
          <a:p>
            <a:pPr lvl="1"/>
            <a:r>
              <a:rPr lang="fi-FI" dirty="0"/>
              <a:t>What are your 3 good things? </a:t>
            </a:r>
          </a:p>
          <a:p>
            <a:pPr lvl="1"/>
            <a:r>
              <a:rPr lang="fi-FI" dirty="0"/>
              <a:t>Build the presentation around them...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139C-1746-4B23-AEFB-89DCD322F451}" type="datetime1">
              <a:rPr lang="sv-FI" smtClean="0"/>
              <a:pPr/>
              <a:t>30.9.2016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Åbo Akademi University - Domkyrkotorget 3 - 20500 Åbo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246-7305-4542-B28A-6FD267381DA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55445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272337" cy="936625"/>
          </a:xfrm>
        </p:spPr>
        <p:txBody>
          <a:bodyPr/>
          <a:lstStyle/>
          <a:p>
            <a:r>
              <a:rPr lang="fi-FI" dirty="0"/>
              <a:t>Presenter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700808"/>
            <a:ext cx="7272337" cy="439261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/>
              <a:t>Leave nothing to chance</a:t>
            </a:r>
          </a:p>
          <a:p>
            <a:pPr marL="514350" indent="-514350">
              <a:buAutoNum type="arabicPeriod"/>
            </a:pPr>
            <a:r>
              <a:rPr lang="fi-FI" dirty="0"/>
              <a:t>Know exactly how to start</a:t>
            </a:r>
          </a:p>
          <a:p>
            <a:pPr marL="514350" indent="-514350">
              <a:buAutoNum type="arabicPeriod"/>
            </a:pPr>
            <a:r>
              <a:rPr lang="fi-FI" dirty="0"/>
              <a:t>Get straight to the point</a:t>
            </a:r>
          </a:p>
          <a:p>
            <a:pPr marL="514350" indent="-514350">
              <a:buAutoNum type="arabicPeriod"/>
            </a:pPr>
            <a:r>
              <a:rPr lang="fi-FI" dirty="0"/>
              <a:t>Talk to your audience</a:t>
            </a:r>
          </a:p>
          <a:p>
            <a:pPr marL="514350" indent="-514350">
              <a:buAutoNum type="arabicPeriod"/>
            </a:pPr>
            <a:r>
              <a:rPr lang="fi-FI" dirty="0"/>
              <a:t>Know what works</a:t>
            </a:r>
          </a:p>
          <a:p>
            <a:pPr marL="514350" indent="-514350">
              <a:buAutoNum type="arabicPeriod"/>
            </a:pPr>
            <a:r>
              <a:rPr lang="fi-FI" dirty="0"/>
              <a:t>Be concise</a:t>
            </a:r>
          </a:p>
          <a:p>
            <a:pPr marL="514350" indent="-514350">
              <a:buAutoNum type="arabicPeriod"/>
            </a:pPr>
            <a:r>
              <a:rPr lang="fi-FI" dirty="0"/>
              <a:t>Speak naturally</a:t>
            </a:r>
          </a:p>
          <a:p>
            <a:pPr marL="514350" indent="-514350">
              <a:buAutoNum type="arabicPeriod"/>
            </a:pPr>
            <a:r>
              <a:rPr lang="fi-FI" dirty="0"/>
              <a:t>Know your audience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139C-1746-4B23-AEFB-89DCD322F451}" type="datetime1">
              <a:rPr lang="sv-FI" smtClean="0"/>
              <a:pPr/>
              <a:t>30.9.2016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Åbo Akademi University - Domkyrkotorget 3 - 20500 Åbo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246-7305-4542-B28A-6FD267381DA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8606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Presenter advice 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fi-FI" dirty="0"/>
              <a:t>Be yourself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fi-FI" dirty="0"/>
              <a:t>Take your time</a:t>
            </a:r>
          </a:p>
          <a:p>
            <a:pPr marL="514350" indent="-514350">
              <a:buAutoNum type="arabicPeriod" startAt="10"/>
            </a:pPr>
            <a:r>
              <a:rPr lang="fi-FI" dirty="0"/>
              <a:t>Don’t make special effort to be funny</a:t>
            </a:r>
          </a:p>
          <a:p>
            <a:pPr marL="514350" indent="-514350">
              <a:buAutoNum type="arabicPeriod" startAt="10"/>
            </a:pPr>
            <a:r>
              <a:rPr lang="fi-FI" dirty="0"/>
              <a:t>Let your visuals speak for themselves</a:t>
            </a:r>
          </a:p>
          <a:p>
            <a:pPr marL="514350" indent="-514350">
              <a:buAutoNum type="arabicPeriod" startAt="10"/>
            </a:pPr>
            <a:r>
              <a:rPr lang="fi-FI" dirty="0"/>
              <a:t>Never compete with your visuals</a:t>
            </a:r>
          </a:p>
          <a:p>
            <a:pPr marL="514350" indent="-514350">
              <a:buAutoNum type="arabicPeriod" startAt="10"/>
            </a:pPr>
            <a:r>
              <a:rPr lang="fi-FI" dirty="0"/>
              <a:t>Develop your own style</a:t>
            </a:r>
          </a:p>
          <a:p>
            <a:pPr marL="514350" indent="-514350">
              <a:buAutoNum type="arabicPeriod" startAt="10"/>
            </a:pPr>
            <a:r>
              <a:rPr lang="fi-FI" dirty="0"/>
              <a:t>Enjoy the experience</a:t>
            </a:r>
          </a:p>
          <a:p>
            <a:pPr marL="514350" indent="-514350">
              <a:buAutoNum type="arabicPeriod" startAt="10"/>
            </a:pPr>
            <a:r>
              <a:rPr lang="fi-FI" dirty="0"/>
              <a:t>Finnish strongly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139C-1746-4B23-AEFB-89DCD322F451}" type="datetime1">
              <a:rPr lang="sv-FI" smtClean="0"/>
              <a:pPr/>
              <a:t>30.9.2016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Åbo Akademi University - Domkyrkotorget 3 - 20500 Åbo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246-7305-4542-B28A-6FD267381DA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56620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-opening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exactly how to start</a:t>
            </a:r>
          </a:p>
          <a:p>
            <a:r>
              <a:rPr lang="en-US" dirty="0"/>
              <a:t>Introduce your self effectively</a:t>
            </a:r>
          </a:p>
          <a:p>
            <a:r>
              <a:rPr lang="en-US" dirty="0"/>
              <a:t>How to catch the interest?</a:t>
            </a:r>
          </a:p>
          <a:p>
            <a:pPr lvl="1"/>
            <a:r>
              <a:rPr lang="en-US" dirty="0"/>
              <a:t>Give a problem to think about</a:t>
            </a:r>
          </a:p>
          <a:p>
            <a:pPr lvl="1"/>
            <a:r>
              <a:rPr lang="en-US" dirty="0"/>
              <a:t>Give some amazing facts</a:t>
            </a:r>
          </a:p>
          <a:p>
            <a:pPr lvl="1"/>
            <a:r>
              <a:rPr lang="en-US" dirty="0"/>
              <a:t>Give a story or personal anecdote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139C-1746-4B23-AEFB-89DCD322F451}" type="datetime1">
              <a:rPr lang="en-US" smtClean="0"/>
              <a:pPr/>
              <a:t>30.9.2016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Åbo Akademi University - </a:t>
            </a:r>
            <a:r>
              <a:rPr lang="en-US" dirty="0" err="1"/>
              <a:t>Domkyrkotorget</a:t>
            </a:r>
            <a:r>
              <a:rPr lang="en-US" dirty="0"/>
              <a:t> 3 - 20500 Åbo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246-7305-4542-B28A-6FD267381DA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389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476672"/>
            <a:ext cx="7272337" cy="936625"/>
          </a:xfrm>
        </p:spPr>
        <p:txBody>
          <a:bodyPr/>
          <a:lstStyle/>
          <a:p>
            <a:r>
              <a:rPr lang="fi-FI" dirty="0"/>
              <a:t>Some practical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813" y="1412776"/>
            <a:ext cx="7272337" cy="4392612"/>
          </a:xfrm>
        </p:spPr>
        <p:txBody>
          <a:bodyPr/>
          <a:lstStyle/>
          <a:p>
            <a:r>
              <a:rPr lang="fi-FI" dirty="0"/>
              <a:t>Stories are good (...this story tells how the resarch was done...)</a:t>
            </a:r>
          </a:p>
          <a:p>
            <a:r>
              <a:rPr lang="fi-FI" dirty="0"/>
              <a:t>Beginning – middle - end</a:t>
            </a:r>
          </a:p>
          <a:p>
            <a:r>
              <a:rPr lang="fi-FI" dirty="0"/>
              <a:t>Rehearse. Rehearse. Do the exact presentation. Time your presentation. </a:t>
            </a:r>
          </a:p>
          <a:p>
            <a:r>
              <a:rPr lang="fi-FI" dirty="0"/>
              <a:t>NEVER read directly from the slides</a:t>
            </a:r>
          </a:p>
          <a:p>
            <a:pPr lvl="1"/>
            <a:r>
              <a:rPr lang="fi-FI" dirty="0"/>
              <a:t>Your audience CAN read</a:t>
            </a:r>
          </a:p>
          <a:p>
            <a:r>
              <a:rPr lang="fi-FI" dirty="0"/>
              <a:t>Eyecontact – body language</a:t>
            </a:r>
          </a:p>
          <a:p>
            <a:r>
              <a:rPr lang="fi-FI" dirty="0"/>
              <a:t>Humor is great! – but difficult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139C-1746-4B23-AEFB-89DCD322F451}" type="datetime1">
              <a:rPr lang="sv-FI" smtClean="0"/>
              <a:pPr/>
              <a:t>30.9.2016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Åbo Akademi University - Domkyrkotorget 3 - 20500 Åbo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246-7305-4542-B28A-6FD267381DA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97398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 ... my 3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Know you audience</a:t>
            </a:r>
          </a:p>
          <a:p>
            <a:r>
              <a:rPr lang="fi-FI" dirty="0"/>
              <a:t>Prepare</a:t>
            </a:r>
          </a:p>
          <a:p>
            <a:r>
              <a:rPr lang="fi-FI" dirty="0"/>
              <a:t>Rehearse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139C-1746-4B23-AEFB-89DCD322F451}" type="datetime1">
              <a:rPr lang="sv-FI" smtClean="0"/>
              <a:pPr/>
              <a:t>30.9.2016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Åbo Akademi University - Domkyrkotorget 3 - 20500 Åbo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246-7305-4542-B28A-6FD267381DA3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2050" name="Picture 2" descr="June 25, 2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19" y="3774057"/>
            <a:ext cx="7756694" cy="241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03633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JBJORKQV@YFYFQNMFUVWXY5MJ" val="3735"/>
</p:tagLst>
</file>

<file path=ppt/theme/theme1.xml><?xml version="1.0" encoding="utf-8"?>
<a:theme xmlns:a="http://schemas.openxmlformats.org/drawingml/2006/main" name="ÅA Power Point botten">
  <a:themeElements>
    <a:clrScheme name="Akademipower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kademipower 2007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ademipower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ademipower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ademipower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ademipower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ademipower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ademipower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ademipower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18015</TotalTime>
  <Words>367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</vt:lpstr>
      <vt:lpstr>ÅA Power Point botten</vt:lpstr>
      <vt:lpstr>How to Give a Presentation ? Jerker Björkqvist</vt:lpstr>
      <vt:lpstr>Many components</vt:lpstr>
      <vt:lpstr>Common to all Rhetoric</vt:lpstr>
      <vt:lpstr>Presenter advice</vt:lpstr>
      <vt:lpstr>Presenter advice </vt:lpstr>
      <vt:lpstr>Starting -opening</vt:lpstr>
      <vt:lpstr>Some practical</vt:lpstr>
      <vt:lpstr>So ... my 3 things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Give a Presentation ?</dc:title>
  <dc:creator>jbjorkqv</dc:creator>
  <cp:lastModifiedBy>jbjorkqv</cp:lastModifiedBy>
  <cp:revision>17</cp:revision>
  <dcterms:created xsi:type="dcterms:W3CDTF">2012-02-28T15:03:49Z</dcterms:created>
  <dcterms:modified xsi:type="dcterms:W3CDTF">2016-10-05T11:54:37Z</dcterms:modified>
</cp:coreProperties>
</file>